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27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8CCB-E87C-44BA-B792-B4F146A2B359}" type="datetimeFigureOut">
              <a:rPr lang="es-AR" smtClean="0"/>
              <a:t>17/08/2018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4233-8D90-49A0-A77F-43265D98B5F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4829184" cy="68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738699" cy="663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25" y="1309689"/>
            <a:ext cx="2952750" cy="419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</dc:creator>
  <cp:lastModifiedBy>Familia</cp:lastModifiedBy>
  <cp:revision>2</cp:revision>
  <dcterms:created xsi:type="dcterms:W3CDTF">2018-08-18T01:43:50Z</dcterms:created>
  <dcterms:modified xsi:type="dcterms:W3CDTF">2018-08-18T02:01:48Z</dcterms:modified>
</cp:coreProperties>
</file>